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7" r:id="rId4"/>
    <p:sldId id="258" r:id="rId5"/>
    <p:sldId id="259" r:id="rId6"/>
    <p:sldId id="260" r:id="rId7"/>
    <p:sldId id="261" r:id="rId8"/>
    <p:sldId id="262" r:id="rId9"/>
    <p:sldId id="279" r:id="rId10"/>
    <p:sldId id="280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3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/>
              <a:t>Jūžintų Juozo Otto Širvydo pagrindinė mokykla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lt-LT" dirty="0" smtClean="0"/>
              <a:t>“SAUGIOS IR ĮTRAUKIOS MOKYKLOS VISIEMS KŪRIMAS”</a:t>
            </a:r>
          </a:p>
          <a:p>
            <a:r>
              <a:rPr lang="lt-LT" dirty="0" smtClean="0"/>
              <a:t>2017.09-2018.04</a:t>
            </a:r>
          </a:p>
          <a:p>
            <a:endParaRPr lang="lt-LT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AKADEMIJOS LEKTORIAI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Caroline </a:t>
            </a:r>
            <a:r>
              <a:rPr lang="en-US" dirty="0" err="1" smtClean="0"/>
              <a:t>Gebara</a:t>
            </a:r>
            <a:r>
              <a:rPr lang="en-US" dirty="0" smtClean="0"/>
              <a:t>  -  </a:t>
            </a:r>
            <a:r>
              <a:rPr lang="en-US" dirty="0" err="1" smtClean="0"/>
              <a:t>Europos</a:t>
            </a:r>
            <a:r>
              <a:rPr lang="en-US" dirty="0" smtClean="0"/>
              <a:t> "</a:t>
            </a:r>
            <a:r>
              <a:rPr lang="en-US" dirty="0" err="1" smtClean="0"/>
              <a:t>Wergeland</a:t>
            </a:r>
            <a:r>
              <a:rPr lang="en-US" dirty="0" smtClean="0"/>
              <a:t>" </a:t>
            </a:r>
            <a:r>
              <a:rPr lang="en-US" dirty="0" err="1" smtClean="0"/>
              <a:t>centro</a:t>
            </a:r>
            <a:r>
              <a:rPr lang="en-US" dirty="0" smtClean="0"/>
              <a:t> </a:t>
            </a:r>
            <a:r>
              <a:rPr lang="en-US" dirty="0" err="1" smtClean="0"/>
              <a:t>vyresnioji</a:t>
            </a:r>
            <a:r>
              <a:rPr lang="en-US" dirty="0" smtClean="0"/>
              <a:t> </a:t>
            </a:r>
            <a:r>
              <a:rPr lang="en-US" dirty="0" err="1" smtClean="0"/>
              <a:t>patarėja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Vadovauja</a:t>
            </a:r>
            <a:r>
              <a:rPr lang="en-US" dirty="0" smtClean="0"/>
              <a:t> </a:t>
            </a:r>
            <a:r>
              <a:rPr lang="en-US" dirty="0" err="1" smtClean="0"/>
              <a:t>regioninei</a:t>
            </a:r>
            <a:r>
              <a:rPr lang="en-US" dirty="0" smtClean="0"/>
              <a:t> </a:t>
            </a:r>
            <a:r>
              <a:rPr lang="en-US" dirty="0" err="1" smtClean="0"/>
              <a:t>vasaros</a:t>
            </a:r>
            <a:r>
              <a:rPr lang="en-US" dirty="0" smtClean="0"/>
              <a:t> </a:t>
            </a:r>
            <a:r>
              <a:rPr lang="en-US" dirty="0" err="1" smtClean="0"/>
              <a:t>akademijos</a:t>
            </a:r>
            <a:r>
              <a:rPr lang="en-US" dirty="0" smtClean="0"/>
              <a:t> </a:t>
            </a:r>
            <a:r>
              <a:rPr lang="en-US" dirty="0" err="1" smtClean="0"/>
              <a:t>programai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828800"/>
            <a:ext cx="41529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3200" dirty="0" smtClean="0"/>
              <a:t>Aktyvus dalyvavimas, bendruomenių ryšių kūrimas ir partnerystė</a:t>
            </a:r>
            <a:endParaRPr lang="en-US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637570"/>
            <a:ext cx="8229600" cy="4633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637570"/>
            <a:ext cx="8229600" cy="4633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637570"/>
            <a:ext cx="8229600" cy="4633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‘DEMOCRATIC KEY COMPETENCES’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637570"/>
            <a:ext cx="8229600" cy="4633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‘DEMOCRATIC VOCABULARY’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637570"/>
            <a:ext cx="8229600" cy="4633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637570"/>
            <a:ext cx="8229600" cy="4633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 GROUP MEETING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LIETUVOS HIMNO GIEDOJIMAS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06303" y="1600200"/>
            <a:ext cx="3531394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‘BUILDING AN INCLUSIVE SCHOOL’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06303" y="1600200"/>
            <a:ext cx="3531394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/>
              <a:t>Baltijos regioninė vasaros akademija Latvijoje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lt-LT" dirty="0" smtClean="0"/>
              <a:t>Jelgava (Latvija) 2017 liepos 2-7 d.</a:t>
            </a:r>
            <a:endParaRPr lang="en-GB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637570"/>
            <a:ext cx="8229600" cy="4633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297362"/>
          </a:xfrm>
        </p:spPr>
        <p:txBody>
          <a:bodyPr>
            <a:normAutofit fontScale="90000"/>
          </a:bodyPr>
          <a:lstStyle/>
          <a:p>
            <a:r>
              <a:rPr lang="lt-LT" dirty="0" smtClean="0"/>
              <a:t/>
            </a:r>
            <a:br>
              <a:rPr lang="lt-LT" dirty="0" smtClean="0"/>
            </a:br>
            <a:r>
              <a:rPr lang="lt-LT" dirty="0" smtClean="0"/>
              <a:t/>
            </a:r>
            <a:br>
              <a:rPr lang="lt-LT" dirty="0" smtClean="0"/>
            </a:br>
            <a:r>
              <a:rPr lang="lt-LT" dirty="0" smtClean="0"/>
              <a:t>Tai nereali patirtis, motyvuojanti kurti demokratišką mokyklos bendruomenę, skatinanti augti ir tobulėti.</a:t>
            </a:r>
            <a:br>
              <a:rPr lang="lt-LT" dirty="0" smtClean="0"/>
            </a:br>
            <a:r>
              <a:rPr lang="lt-LT" dirty="0" smtClean="0"/>
              <a:t>Daugybė draugų ir , žinoma, įvaldyta anglų kalba.</a:t>
            </a:r>
            <a:br>
              <a:rPr lang="lt-LT" dirty="0" smtClean="0"/>
            </a:br>
            <a:r>
              <a:rPr lang="en-US" dirty="0" err="1" smtClean="0"/>
              <a:t>Nesakome</a:t>
            </a:r>
            <a:r>
              <a:rPr lang="en-US" dirty="0" smtClean="0"/>
              <a:t> </a:t>
            </a:r>
            <a:r>
              <a:rPr lang="en-US" dirty="0" err="1" smtClean="0"/>
              <a:t>sudie</a:t>
            </a:r>
            <a:r>
              <a:rPr lang="en-US" dirty="0" smtClean="0"/>
              <a:t>. IKI PASIMATYMO, </a:t>
            </a:r>
            <a:r>
              <a:rPr lang="en-US" dirty="0" err="1" smtClean="0"/>
              <a:t>dabar</a:t>
            </a:r>
            <a:r>
              <a:rPr lang="en-US" dirty="0" smtClean="0"/>
              <a:t> </a:t>
            </a:r>
            <a:r>
              <a:rPr lang="en-US" dirty="0" err="1" smtClean="0"/>
              <a:t>jau</a:t>
            </a:r>
            <a:r>
              <a:rPr lang="en-US" dirty="0" smtClean="0"/>
              <a:t> </a:t>
            </a:r>
            <a:r>
              <a:rPr lang="en-US" dirty="0" err="1" smtClean="0"/>
              <a:t>Estijoje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609600" y="2057400"/>
            <a:ext cx="8229600" cy="1143000"/>
          </a:xfrm>
        </p:spPr>
        <p:txBody>
          <a:bodyPr/>
          <a:lstStyle/>
          <a:p>
            <a:r>
              <a:rPr lang="lt-LT" dirty="0" smtClean="0"/>
              <a:t>DĖKOJAME UŽ DĖMESĮ </a:t>
            </a:r>
            <a:r>
              <a:rPr lang="en-GB" dirty="0" smtClean="0"/>
              <a:t>!</a:t>
            </a:r>
            <a:endParaRPr lang="lt-LT" dirty="0"/>
          </a:p>
        </p:txBody>
      </p:sp>
    </p:spTree>
    <p:extLst>
      <p:ext uri="{BB962C8B-B14F-4D97-AF65-F5344CB8AC3E}">
        <p14:creationId xmlns="" xmlns:p14="http://schemas.microsoft.com/office/powerpoint/2010/main" val="308490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</a:t>
            </a:r>
            <a:r>
              <a:rPr lang="lt-LT" dirty="0" smtClean="0"/>
              <a:t>KADĖMIJOS </a:t>
            </a:r>
            <a:r>
              <a:rPr lang="lt-LT" dirty="0" smtClean="0"/>
              <a:t>DALYVIAI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/>
              <a:t>Audronė </a:t>
            </a:r>
            <a:r>
              <a:rPr lang="lt-LT" dirty="0" err="1" smtClean="0"/>
              <a:t>Gabienė</a:t>
            </a:r>
            <a:r>
              <a:rPr lang="lt-LT" dirty="0" smtClean="0"/>
              <a:t>, Pavaduotoja ugdymui</a:t>
            </a:r>
          </a:p>
          <a:p>
            <a:endParaRPr lang="lt-LT" dirty="0" smtClean="0"/>
          </a:p>
          <a:p>
            <a:r>
              <a:rPr lang="lt-LT" dirty="0" err="1" smtClean="0"/>
              <a:t>Jekaterina</a:t>
            </a:r>
            <a:r>
              <a:rPr lang="lt-LT" dirty="0" smtClean="0"/>
              <a:t> </a:t>
            </a:r>
            <a:r>
              <a:rPr lang="lt-LT" dirty="0" err="1" smtClean="0"/>
              <a:t>Šliominienė</a:t>
            </a:r>
            <a:r>
              <a:rPr lang="lt-LT" dirty="0" smtClean="0"/>
              <a:t>, anglų kalbos mokytoja</a:t>
            </a:r>
          </a:p>
          <a:p>
            <a:endParaRPr lang="lt-LT" dirty="0" smtClean="0"/>
          </a:p>
          <a:p>
            <a:r>
              <a:rPr lang="lt-LT" dirty="0" smtClean="0"/>
              <a:t>Beatričė Gundė </a:t>
            </a:r>
            <a:r>
              <a:rPr lang="lt-LT" dirty="0" err="1" smtClean="0"/>
              <a:t>Jasinevičiūtė</a:t>
            </a:r>
            <a:r>
              <a:rPr lang="lt-LT" dirty="0" smtClean="0"/>
              <a:t>, mokyklos prezidentė</a:t>
            </a:r>
            <a:endParaRPr lang="lt-LT" dirty="0"/>
          </a:p>
        </p:txBody>
      </p:sp>
    </p:spTree>
    <p:extLst>
      <p:ext uri="{BB962C8B-B14F-4D97-AF65-F5344CB8AC3E}">
        <p14:creationId xmlns="" xmlns:p14="http://schemas.microsoft.com/office/powerpoint/2010/main" val="151683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/>
              <a:t>KAS YRA BALTIJOS REGIONINĖ VASAROS AKADEMIJA?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dirty="0" smtClean="0"/>
              <a:t>AKADEM</a:t>
            </a:r>
            <a:r>
              <a:rPr lang="en-GB" dirty="0" err="1" smtClean="0"/>
              <a:t>i</a:t>
            </a:r>
            <a:r>
              <a:rPr lang="lt-LT" dirty="0" smtClean="0"/>
              <a:t>JOS TIKSLAI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dirty="0" smtClean="0"/>
              <a:t>KAS GALI DALYVAUTI?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lt-LT" dirty="0" smtClean="0"/>
              <a:t>KALBA, KURIA DIRBAMA</a:t>
            </a:r>
          </a:p>
          <a:p>
            <a:r>
              <a:rPr lang="lt-LT" dirty="0" smtClean="0"/>
              <a:t>PARAIŠKOS DALYVAUTI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MOKYMŲ PROGRAMA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/>
              <a:t>Europos demokratinės ir integracinės mokyklos plėtros koncepcija ir jos galimas indėlis į mokyklos plėtrą mokyklose</a:t>
            </a:r>
          </a:p>
          <a:p>
            <a:r>
              <a:rPr lang="lt-LT" dirty="0" smtClean="0"/>
              <a:t>Visapusiškas mokyklos požiūris - kurti ir dalytis pagrindinių idėjų supratimu</a:t>
            </a:r>
          </a:p>
          <a:p>
            <a:r>
              <a:rPr lang="lt-LT" dirty="0" smtClean="0"/>
              <a:t>Kaip galima spręsti problemas mokykloje? Mokyklos tobulinimo sričių vertinimas ir paieška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Mokymų programa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/>
              <a:t>Įvairovė: patirties ir iššūkių tyrimas</a:t>
            </a:r>
          </a:p>
          <a:p>
            <a:r>
              <a:rPr lang="lt-LT" dirty="0" smtClean="0"/>
              <a:t>Žengiant į priekį: suprasti pagrindines socialinės atskirties ir diskriminacijos priežastis bei formas, taip pat įtraukties strategijų poreikį</a:t>
            </a:r>
          </a:p>
          <a:p>
            <a:r>
              <a:rPr lang="lt-LT" dirty="0" smtClean="0"/>
              <a:t>Ginčytinos problemos ugdant gebėjimus ir strategijas mokyklose ir vietinėse bendruomenėse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AKADEMIJOS LEKTORIAI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67836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lt-LT" sz="4100" dirty="0" smtClean="0"/>
              <a:t>Dr </a:t>
            </a:r>
            <a:r>
              <a:rPr lang="lt-LT" sz="4100" b="1" dirty="0" smtClean="0"/>
              <a:t>Liesma Ose </a:t>
            </a:r>
            <a:r>
              <a:rPr lang="en-US" sz="4100" b="1" dirty="0" smtClean="0"/>
              <a:t> - </a:t>
            </a:r>
            <a:r>
              <a:rPr lang="lt-LT" sz="4100" dirty="0" smtClean="0"/>
              <a:t> aukšto lygio švietimo ir integracijos politikos, pedagogikos ir socialinės politikos, tarpkultūrinio bendravimo ir žmogaus teisių ekspertė.</a:t>
            </a:r>
            <a:endParaRPr lang="en-US" sz="41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676400"/>
            <a:ext cx="378142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278</TotalTime>
  <Words>222</Words>
  <Application>Microsoft Office PowerPoint</Application>
  <PresentationFormat>On-screen Show (4:3)</PresentationFormat>
  <Paragraphs>39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Apex</vt:lpstr>
      <vt:lpstr>Jūžintų Juozo Otto Širvydo pagrindinė mokykla</vt:lpstr>
      <vt:lpstr>Baltijos regioninė vasaros akademija Latvijoje</vt:lpstr>
      <vt:lpstr>AKADĖMIJOS DALYVIAI</vt:lpstr>
      <vt:lpstr>KAS YRA BALTIJOS REGIONINĖ VASAROS AKADEMIJA?</vt:lpstr>
      <vt:lpstr>AKADEMiJOS TIKSLAI</vt:lpstr>
      <vt:lpstr>KAS GALI DALYVAUTI?</vt:lpstr>
      <vt:lpstr>MOKYMŲ PROGRAMA</vt:lpstr>
      <vt:lpstr>Mokymų programa</vt:lpstr>
      <vt:lpstr>AKADEMIJOS LEKTORIAI</vt:lpstr>
      <vt:lpstr>AKADEMIJOS LEKTORIAI</vt:lpstr>
      <vt:lpstr>Aktyvus dalyvavimas, bendruomenių ryšių kūrimas ir partnerystė</vt:lpstr>
      <vt:lpstr>Slide 12</vt:lpstr>
      <vt:lpstr>Slide 13</vt:lpstr>
      <vt:lpstr>‘DEMOCRATIC KEY COMPETENCES’</vt:lpstr>
      <vt:lpstr>‘DEMOCRATIC VOCABULARY’</vt:lpstr>
      <vt:lpstr>Slide 16</vt:lpstr>
      <vt:lpstr>HOME GROUP MEETING</vt:lpstr>
      <vt:lpstr>LIETUVOS HIMNO GIEDOJIMAS</vt:lpstr>
      <vt:lpstr>‘BUILDING AN INCLUSIVE SCHOOL’</vt:lpstr>
      <vt:lpstr>Slide 20</vt:lpstr>
      <vt:lpstr>  Tai nereali patirtis, motyvuojanti kurti demokratišką mokyklos bendruomenę, skatinanti augti ir tobulėti. Daugybė draugų ir , žinoma, įvaldyta anglų kalba. Nesakome sudie. IKI PASIMATYMO, dabar jau Estijoje</vt:lpstr>
      <vt:lpstr>DĖKOJAME UŽ DĖMESĮ 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Jūžintų Juozo Otto Širvydo pagrindinė mokykla</dc:title>
  <dc:creator>Lukas</dc:creator>
  <cp:lastModifiedBy>Lukas</cp:lastModifiedBy>
  <cp:revision>26</cp:revision>
  <dcterms:created xsi:type="dcterms:W3CDTF">2006-08-16T00:00:00Z</dcterms:created>
  <dcterms:modified xsi:type="dcterms:W3CDTF">2017-09-20T18:37:37Z</dcterms:modified>
</cp:coreProperties>
</file>